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34417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要么不分享，既然分享了，就得让大家尽可能全面的了解（掌握）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不应该本末倒置。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为了看源码而看源码没意义。看过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不能检测数组变化，但实际上并不是实现不了，实现方式也很简单，继续对数组进行深度observe就可以了，只是为了性能问题不实现（https://github.com/vuejs/vue/issues/8562）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的了解过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12933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598</cp:revision>
  <dcterms:created xsi:type="dcterms:W3CDTF">2023-03-08T17:19:20Z</dcterms:created>
  <dcterms:modified xsi:type="dcterms:W3CDTF">2023-03-08T17:19:20Z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